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769BE-0D6D-4845-AEBF-E7EC2AC8A316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48AD6-1518-4F99-A68A-F10046CB1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242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769BE-0D6D-4845-AEBF-E7EC2AC8A316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48AD6-1518-4F99-A68A-F10046CB1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600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769BE-0D6D-4845-AEBF-E7EC2AC8A316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48AD6-1518-4F99-A68A-F10046CB1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968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769BE-0D6D-4845-AEBF-E7EC2AC8A316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48AD6-1518-4F99-A68A-F10046CB1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583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769BE-0D6D-4845-AEBF-E7EC2AC8A316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48AD6-1518-4F99-A68A-F10046CB1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35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769BE-0D6D-4845-AEBF-E7EC2AC8A316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48AD6-1518-4F99-A68A-F10046CB1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181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769BE-0D6D-4845-AEBF-E7EC2AC8A316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48AD6-1518-4F99-A68A-F10046CB1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398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769BE-0D6D-4845-AEBF-E7EC2AC8A316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48AD6-1518-4F99-A68A-F10046CB1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02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769BE-0D6D-4845-AEBF-E7EC2AC8A316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48AD6-1518-4F99-A68A-F10046CB1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130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769BE-0D6D-4845-AEBF-E7EC2AC8A316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48AD6-1518-4F99-A68A-F10046CB1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27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769BE-0D6D-4845-AEBF-E7EC2AC8A316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48AD6-1518-4F99-A68A-F10046CB1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580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7769BE-0D6D-4845-AEBF-E7EC2AC8A316}" type="datetimeFigureOut">
              <a:rPr lang="en-US" smtClean="0"/>
              <a:t>1/11/2017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48AD6-1518-4F99-A68A-F10046CB1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334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Community Child &amp; Adolescent Mental Health Service Project (NIMHANS-DWCD)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89154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Coverage:</a:t>
            </a:r>
          </a:p>
          <a:p>
            <a:pPr lvl="1"/>
            <a:r>
              <a:rPr lang="en-US" dirty="0" smtClean="0"/>
              <a:t>4,537 Children (Individual/ Group Services)</a:t>
            </a:r>
          </a:p>
          <a:p>
            <a:pPr lvl="1"/>
            <a:r>
              <a:rPr lang="en-US" dirty="0" smtClean="0"/>
              <a:t>1,358 Service Providers (Orientation/ Depth Training Workshops)</a:t>
            </a:r>
          </a:p>
          <a:p>
            <a:pPr lvl="1"/>
            <a:r>
              <a:rPr lang="en-US" dirty="0" smtClean="0"/>
              <a:t>600 Institutions (Training &amp; Services)</a:t>
            </a:r>
          </a:p>
          <a:p>
            <a:r>
              <a:rPr lang="en-US" b="1" dirty="0" smtClean="0"/>
              <a:t>Material development: </a:t>
            </a:r>
          </a:p>
          <a:p>
            <a:pPr lvl="1"/>
            <a:r>
              <a:rPr lang="en-US" dirty="0" smtClean="0"/>
              <a:t>Training Manuals (Child </a:t>
            </a:r>
            <a:r>
              <a:rPr lang="en-US" dirty="0" err="1" smtClean="0"/>
              <a:t>Counselling</a:t>
            </a:r>
            <a:r>
              <a:rPr lang="en-US" dirty="0" smtClean="0"/>
              <a:t> Basics; Trauma &amp; Abuse, Children in Conflict with the Law; HIV Infected-Affected Children;  Pre-</a:t>
            </a:r>
            <a:r>
              <a:rPr lang="en-US" dirty="0" err="1" smtClean="0"/>
              <a:t>Schoolers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First Level Response Handbook for Teachers &amp; Counselors</a:t>
            </a:r>
          </a:p>
          <a:p>
            <a:pPr lvl="1"/>
            <a:r>
              <a:rPr lang="en-US" dirty="0" smtClean="0"/>
              <a:t>Life Skills Series for Children &amp; Adolescents + Adolescents with Sensory Disability</a:t>
            </a:r>
          </a:p>
          <a:p>
            <a:pPr lvl="1"/>
            <a:r>
              <a:rPr lang="en-US" dirty="0" smtClean="0"/>
              <a:t>Personal Safety/Sexual Abuse Prevention Modules for Children</a:t>
            </a:r>
          </a:p>
          <a:p>
            <a:r>
              <a:rPr lang="en-US" b="1" dirty="0" smtClean="0"/>
              <a:t>Extended training </a:t>
            </a:r>
            <a:r>
              <a:rPr lang="en-US" b="1" smtClean="0"/>
              <a:t>&amp; Technical </a:t>
            </a:r>
            <a:r>
              <a:rPr lang="en-US" b="1" dirty="0" smtClean="0"/>
              <a:t>support </a:t>
            </a:r>
            <a:r>
              <a:rPr lang="en-US" dirty="0" smtClean="0"/>
              <a:t>to Districts in Karnataka + ICPS Teams in Gujarat &amp; Andhra Pradesh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704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109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Community Child &amp; Adolescent Mental Health Service Project (NIMHANS-DWCD)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3</cp:revision>
  <dcterms:created xsi:type="dcterms:W3CDTF">2017-01-11T09:14:44Z</dcterms:created>
  <dcterms:modified xsi:type="dcterms:W3CDTF">2017-01-11T09:34:06Z</dcterms:modified>
</cp:coreProperties>
</file>